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98" r:id="rId11"/>
    <p:sldId id="299" r:id="rId12"/>
    <p:sldId id="300" r:id="rId13"/>
    <p:sldId id="301" r:id="rId14"/>
    <p:sldId id="264" r:id="rId15"/>
    <p:sldId id="265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Medium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1941D4-ECBB-46DB-81CE-66C729400050}">
  <a:tblStyle styleId="{5C1941D4-ECBB-46DB-81CE-66C7294000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942" y="90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3ce85d903d_0_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3ce85d903d_0_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505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436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3ce85d903d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3ce85d903d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064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3ce85d903d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3ce85d903d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872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0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433125" y="1534950"/>
            <a:ext cx="75843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Геораспределенный мульти-мастер кластер на основе Citus</a:t>
            </a:r>
            <a:endParaRPr lang="ru-RU"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629700" y="4141948"/>
            <a:ext cx="292050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PostgreSQL. Advanced</a:t>
            </a:r>
            <a:endParaRPr lang="ru-RU"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8"/>
          <p:cNvSpPr txBox="1">
            <a:spLocks noGrp="1"/>
          </p:cNvSpPr>
          <p:nvPr>
            <p:ph type="title"/>
          </p:nvPr>
        </p:nvSpPr>
        <p:spPr>
          <a:xfrm>
            <a:off x="608700" y="4294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Слайд с таблицей</a:t>
            </a:r>
            <a:endParaRPr/>
          </a:p>
        </p:txBody>
      </p:sp>
      <p:graphicFrame>
        <p:nvGraphicFramePr>
          <p:cNvPr id="642" name="Google Shape;642;p88"/>
          <p:cNvGraphicFramePr/>
          <p:nvPr>
            <p:extLst>
              <p:ext uri="{D42A27DB-BD31-4B8C-83A1-F6EECF244321}">
                <p14:modId xmlns:p14="http://schemas.microsoft.com/office/powerpoint/2010/main" val="758176903"/>
              </p:ext>
            </p:extLst>
          </p:nvPr>
        </p:nvGraphicFramePr>
        <p:xfrm>
          <a:off x="608700" y="1378725"/>
          <a:ext cx="7926600" cy="2783610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4032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30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0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>
                          <a:solidFill>
                            <a:srgbClr val="4811C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</a:t>
                      </a:r>
                      <a:endParaRPr sz="1600" b="1" dirty="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 + Citus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 + </a:t>
                      </a:r>
                      <a:r>
                        <a:rPr lang="en-US" sz="1600" b="1" dirty="0" err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logic_rep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Списочные 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get-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запросы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2998</a:t>
                      </a:r>
                      <a:r>
                        <a:rPr lang="en-US" sz="14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ms</a:t>
                      </a:r>
                      <a:endParaRPr sz="14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7946</a:t>
                      </a:r>
                      <a:r>
                        <a:rPr lang="en-US" sz="14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ms</a:t>
                      </a:r>
                      <a:endParaRPr sz="1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get-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запросы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получения одного объекта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586 ms</a:t>
                      </a:r>
                      <a:endParaRPr sz="13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5718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Create-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запросы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129</a:t>
                      </a: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85</a:t>
                      </a:r>
                      <a:r>
                        <a:rPr lang="ru-RU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ms</a:t>
                      </a:r>
                      <a:endParaRPr sz="13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Update-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запросы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17 ms</a:t>
                      </a:r>
                      <a:endParaRPr sz="13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70 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r>
                        <a:rPr lang="en-US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Delete-</a:t>
                      </a:r>
                      <a:r>
                        <a:rPr lang="ru-RU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запросы</a:t>
                      </a:r>
                      <a:endParaRPr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4323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15 421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4827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375541518"/>
              </p:ext>
            </p:extLst>
          </p:nvPr>
        </p:nvGraphicFramePr>
        <p:xfrm>
          <a:off x="952500" y="1718400"/>
          <a:ext cx="7239000" cy="3177928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Преобразование экземпляров СУБД PostgreSQL в распределенный кластер с помощью Сitus, дает ощутимый прирост производительности.</a:t>
                      </a:r>
                      <a:endParaRPr sz="1600" b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 счёт равномерного распределения данных по всему кластеру, отдельно взятый узел хранит меньше данных по сравнению с методом на основе логической репликации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Сitus имеет готовые методы и решения администрирования кластером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9732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6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56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56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56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6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95" name="Google Shape;1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Защита проекта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Тема: 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50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Ногтев Евгений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3899475" y="2893375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Разработчик БД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в </a:t>
            </a: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комании </a:t>
            </a:r>
            <a:r>
              <a:rPr lang="en-US" sz="1300" dirty="0" err="1">
                <a:latin typeface="Roboto Medium"/>
                <a:ea typeface="Roboto Medium"/>
                <a:cs typeface="Roboto Medium"/>
                <a:sym typeface="Roboto Medium"/>
              </a:rPr>
              <a:t>TrueConf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54B1F9-FB2A-4E5D-B5C0-029AB2023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41" y="2014262"/>
            <a:ext cx="2143125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210" name="Google Shape;210;p51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2347623924"/>
              </p:ext>
            </p:extLst>
          </p:nvPr>
        </p:nvGraphicFramePr>
        <p:xfrm>
          <a:off x="952500" y="2382125"/>
          <a:ext cx="7239000" cy="2609891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распределенную БД с возможностью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горизонтального масштабирования на основе технологии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CITUS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в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озможность геораспределенных узлов БД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Сравнить с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реализацией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шардинга на основе логической репликации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PostgreSQL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Сделать выводы по результатам анализа данных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" name="Google Shape;225;p52"/>
          <p:cNvSpPr/>
          <p:nvPr/>
        </p:nvSpPr>
        <p:spPr>
          <a:xfrm>
            <a:off x="1628250" y="1300031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 реализовать геораспределенный мульти-мастер кластер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597537079"/>
              </p:ext>
            </p:extLst>
          </p:nvPr>
        </p:nvGraphicFramePr>
        <p:xfrm>
          <a:off x="952500" y="1897775"/>
          <a:ext cx="7239000" cy="2690218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СУБД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 17.4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Расширение для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Citus 13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ОС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Ubuntu 24.04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"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Intel Cascade Lake ​(CPU 2, RAM 4)</a:t>
                      </a:r>
                      <a:endParaRPr lang="ru-RU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715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Схема БД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65DCE1-8DC1-4803-B0C5-508A8D83F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06" y="1046517"/>
            <a:ext cx="7960543" cy="32426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Google Shape;54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1" name="Google Shape;54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2" name="Google Shape;542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3" name="Google Shape;543;p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544" name="Google Shape;544;p79"/>
          <p:cNvSpPr txBox="1">
            <a:spLocks noGrp="1"/>
          </p:cNvSpPr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Процесс </a:t>
            </a:r>
            <a:r>
              <a:rPr lang="ru-RU" sz="3000" dirty="0"/>
              <a:t>создания и наполнения  кластера </a:t>
            </a:r>
            <a:r>
              <a:rPr lang="en-US" sz="3000" dirty="0"/>
              <a:t>citus</a:t>
            </a:r>
            <a:endParaRPr dirty="0"/>
          </a:p>
        </p:txBody>
      </p:sp>
      <p:sp>
        <p:nvSpPr>
          <p:cNvPr id="545" name="Google Shape;545;p7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7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7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7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49" name="Google Shape;549;p79"/>
          <p:cNvGraphicFramePr/>
          <p:nvPr>
            <p:extLst>
              <p:ext uri="{D42A27DB-BD31-4B8C-83A1-F6EECF244321}">
                <p14:modId xmlns:p14="http://schemas.microsoft.com/office/powerpoint/2010/main" val="4131564048"/>
              </p:ext>
            </p:extLst>
          </p:nvPr>
        </p:nvGraphicFramePr>
        <p:xfrm>
          <a:off x="922850" y="2863398"/>
          <a:ext cx="7239000" cy="1533432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2879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/>
                        <a:t>Установка  </a:t>
                      </a:r>
                      <a:r>
                        <a:rPr lang="en-US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 17.4</a:t>
                      </a: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, создание БД и добавление расширения </a:t>
                      </a:r>
                      <a:r>
                        <a:rPr lang="en-US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Citus 13</a:t>
                      </a: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 каждой ВМ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sym typeface="Roboto"/>
                        </a:rPr>
                        <a:t>Назначение координатора и добавление рабочих узлов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sym typeface="Roboto"/>
                        </a:rPr>
                        <a:t>Создание распределенных таблиц и таблиц справочников. 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/>
                        <a:t>Загрузка Данных. Анализ производительности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0693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Google Shape;54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1" name="Google Shape;54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2" name="Google Shape;542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43" name="Google Shape;543;p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544" name="Google Shape;544;p79"/>
          <p:cNvSpPr txBox="1">
            <a:spLocks noGrp="1"/>
          </p:cNvSpPr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/>
              <a:t>Процесс </a:t>
            </a:r>
            <a:r>
              <a:rPr lang="ru-RU" sz="2800" dirty="0"/>
              <a:t>создания и наполнения  кластера на основе логической репликации</a:t>
            </a:r>
            <a:endParaRPr sz="2800" dirty="0"/>
          </a:p>
        </p:txBody>
      </p:sp>
      <p:sp>
        <p:nvSpPr>
          <p:cNvPr id="545" name="Google Shape;545;p7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7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7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7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49" name="Google Shape;549;p79"/>
          <p:cNvGraphicFramePr/>
          <p:nvPr>
            <p:extLst>
              <p:ext uri="{D42A27DB-BD31-4B8C-83A1-F6EECF244321}">
                <p14:modId xmlns:p14="http://schemas.microsoft.com/office/powerpoint/2010/main" val="1693670554"/>
              </p:ext>
            </p:extLst>
          </p:nvPr>
        </p:nvGraphicFramePr>
        <p:xfrm>
          <a:off x="922850" y="2863398"/>
          <a:ext cx="7239000" cy="1528799"/>
        </p:xfrm>
        <a:graphic>
          <a:graphicData uri="http://schemas.openxmlformats.org/drawingml/2006/table">
            <a:tbl>
              <a:tblPr>
                <a:noFill/>
                <a:tableStyleId>{5C1941D4-ECBB-46DB-81CE-66C729400050}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2879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/>
                        <a:t>Установка  </a:t>
                      </a:r>
                      <a:r>
                        <a:rPr lang="en-US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 17.4</a:t>
                      </a: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, создание БД </a:t>
                      </a:r>
                      <a:r>
                        <a:rPr lang="ru-RU" sz="13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наа</a:t>
                      </a: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каждой ВМ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sym typeface="Roboto"/>
                        </a:rPr>
                        <a:t>Создание таблиц, публикаций.</a:t>
                      </a:r>
                      <a:endParaRPr lang="ru-RU"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sym typeface="Roboto"/>
                        </a:rPr>
                        <a:t>Создание подписок и настройка репликации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900"/>
                        <a:buFont typeface="Roboto"/>
                        <a:buNone/>
                      </a:pPr>
                      <a:r>
                        <a:rPr lang="ru-RU" sz="1300" dirty="0"/>
                        <a:t>Загрузка Данных. Анализ производительности</a:t>
                      </a:r>
                      <a:endParaRPr sz="13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910406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339</Words>
  <Application>Microsoft Office PowerPoint</Application>
  <PresentationFormat>Экран (16:9)</PresentationFormat>
  <Paragraphs>85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Courier New</vt:lpstr>
      <vt:lpstr>Roboto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   </vt:lpstr>
      <vt:lpstr>План защиты</vt:lpstr>
      <vt:lpstr>Презентация PowerPoint</vt:lpstr>
      <vt:lpstr>Какие технологии использовались </vt:lpstr>
      <vt:lpstr>Схема БД</vt:lpstr>
      <vt:lpstr>Процесс создания и наполнения  кластера citus</vt:lpstr>
      <vt:lpstr>Процесс создания и наполнения  кластера на основе логической репликации</vt:lpstr>
      <vt:lpstr>Слайд с таблицей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Жека Жека</cp:lastModifiedBy>
  <cp:revision>26</cp:revision>
  <dcterms:modified xsi:type="dcterms:W3CDTF">2025-03-18T15:34:42Z</dcterms:modified>
</cp:coreProperties>
</file>